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6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F"/>
    <a:srgbClr val="2E444E"/>
    <a:srgbClr val="662953"/>
    <a:srgbClr val="4A103D"/>
    <a:srgbClr val="CA287A"/>
    <a:srgbClr val="DE2B32"/>
    <a:srgbClr val="122546"/>
    <a:srgbClr val="4BB089"/>
    <a:srgbClr val="AAC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962C-D269-D948-BA89-9DDF14ECF834}" v="44" dt="2020-01-28T11:17:41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3"/>
    <p:restoredTop sz="94694"/>
  </p:normalViewPr>
  <p:slideViewPr>
    <p:cSldViewPr>
      <p:cViewPr varScale="1">
        <p:scale>
          <a:sx n="128" d="100"/>
          <a:sy n="128" d="100"/>
        </p:scale>
        <p:origin x="72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0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4761-1460-C44E-8EE9-132392DCD1C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2BE9-307A-AB49-B561-9E71E3CE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D421-3143-47CA-ACA9-5443A0940D94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50D6-6132-4FF4-AFC5-01B946DDB4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9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 Slide"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2791953"/>
            <a:ext cx="4512501" cy="9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560" y="2060849"/>
            <a:ext cx="7591573" cy="1226567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 b="1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584" y="3287415"/>
            <a:ext cx="7584843" cy="864096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4149081"/>
            <a:ext cx="3071283" cy="35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6360D570-4882-4F25-B966-92B63EE9B1D5}" type="datetime4">
              <a:rPr lang="en-GB" smtClean="0"/>
              <a:t>18 November 2016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35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51584" y="3356522"/>
            <a:ext cx="7584843" cy="1800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spc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Copy here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351584" y="2700210"/>
            <a:ext cx="758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-150" dirty="0">
                <a:solidFill>
                  <a:schemeClr val="bg1"/>
                </a:solidFill>
              </a:rPr>
              <a:t>YOUR</a:t>
            </a:r>
            <a:r>
              <a:rPr lang="en-GB" sz="3200" b="1" spc="-150" baseline="0" dirty="0">
                <a:solidFill>
                  <a:schemeClr val="bg1"/>
                </a:solidFill>
              </a:rPr>
              <a:t> QUESTIONS</a:t>
            </a:r>
            <a:endParaRPr lang="en-GB" sz="3200" b="1" spc="-15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E444E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000">
                <a:solidFill>
                  <a:srgbClr val="2E444E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800">
                <a:solidFill>
                  <a:srgbClr val="2E444E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0" r:id="rId2"/>
    <p:sldLayoutId id="2147483706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084920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992544" y="6400135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74112-3819-4E3C-A2C8-15D563C4EB1E}" type="slidenum">
              <a:rPr lang="en-GB" sz="1000" smtClean="0"/>
              <a:t>‹#›</a:t>
            </a:fld>
            <a:endParaRPr lang="en-GB" sz="10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44825"/>
            <a:ext cx="10862997" cy="438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50">
          <a:solidFill>
            <a:srgbClr val="2E444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2E444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800" kern="1200">
          <a:solidFill>
            <a:srgbClr val="2E4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2E4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rgbClr val="2E4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»"/>
        <a:defRPr sz="1400" kern="1200">
          <a:solidFill>
            <a:srgbClr val="2E4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mailto:ss2@ecs.soton.ac.u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Jian.Shi@soton.ac.uk" TargetMode="Externa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0.tiff"/><Relationship Id="rId2" Type="http://schemas.openxmlformats.org/officeDocument/2006/relationships/hyperlink" Target="mailto:E.Marchioni@soton.ac.u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hyperlink" Target="mailto:O.Bills@soton.ac.uk" TargetMode="Externa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forms.office.com/Pages/ResponsePage.aspx?id=-XhTSvQpPk2-iWadA62p2G8ipZqVLLlJj1FX7UKCGwBUNFVQQVJOUjdBUEVJUkxPWFBMQ1EwSzRCQi4u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teams.microsoft.com/l/team/19%3a07e6ec58dea64fe8a64fd848d2a69ddb%40thread.skype/conversations?groupId=9c54e9bd-d5e0-4eab-b5a8-5eb461a73831&amp;tenantId=4a5378f9-29f4-4d3e-be89-669d03ada9d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1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097-3EAF-9F47-8789-E2B0D06B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Timetable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1E9F8-F17F-9042-A91A-B2F829803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225135" cy="4393059"/>
          </a:xfrm>
        </p:spPr>
        <p:txBody>
          <a:bodyPr/>
          <a:lstStyle/>
          <a:p>
            <a:r>
              <a:rPr lang="en-US" dirty="0"/>
              <a:t>Weeks 1-4: GUIs and Graphics (</a:t>
            </a:r>
            <a:r>
              <a:rPr lang="en-US" dirty="0" err="1"/>
              <a:t>Seb</a:t>
            </a:r>
            <a:r>
              <a:rPr lang="en-US" dirty="0"/>
              <a:t>)</a:t>
            </a:r>
          </a:p>
          <a:p>
            <a:r>
              <a:rPr lang="en-US" dirty="0"/>
              <a:t>Weeks 5: I/O (Jian)</a:t>
            </a:r>
          </a:p>
          <a:p>
            <a:r>
              <a:rPr lang="en-US" dirty="0"/>
              <a:t>Weeks 6-8: JVM, control flow, multithreading (Andy)</a:t>
            </a:r>
          </a:p>
          <a:p>
            <a:r>
              <a:rPr lang="en-US" b="1" dirty="0"/>
              <a:t>Easter break</a:t>
            </a:r>
          </a:p>
          <a:p>
            <a:r>
              <a:rPr lang="en-US" dirty="0"/>
              <a:t>Week 9: Validation and Verification (Jian)</a:t>
            </a:r>
          </a:p>
          <a:p>
            <a:r>
              <a:rPr lang="en-US" dirty="0"/>
              <a:t>Weeks 10-11: C Programming (Enrico)</a:t>
            </a:r>
          </a:p>
          <a:p>
            <a:r>
              <a:rPr lang="en-US" dirty="0"/>
              <a:t>Week 12: Revision</a:t>
            </a:r>
          </a:p>
          <a:p>
            <a:endParaRPr lang="en-US" dirty="0"/>
          </a:p>
          <a:p>
            <a:r>
              <a:rPr lang="en-US" b="1" dirty="0"/>
              <a:t>I hope that sounds reasonably exciting! Let’s make a start…</a:t>
            </a:r>
          </a:p>
        </p:txBody>
      </p:sp>
    </p:spTree>
    <p:extLst>
      <p:ext uri="{BB962C8B-B14F-4D97-AF65-F5344CB8AC3E}">
        <p14:creationId xmlns:p14="http://schemas.microsoft.com/office/powerpoint/2010/main" val="35940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4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COMP1206 - Programming 2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1: Introduction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28 January 2020</a:t>
            </a:r>
          </a:p>
        </p:txBody>
      </p:sp>
    </p:spTree>
    <p:extLst>
      <p:ext uri="{BB962C8B-B14F-4D97-AF65-F5344CB8AC3E}">
        <p14:creationId xmlns:p14="http://schemas.microsoft.com/office/powerpoint/2010/main" val="410967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COMP1206 – Programming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7992887" cy="4393059"/>
          </a:xfrm>
        </p:spPr>
        <p:txBody>
          <a:bodyPr/>
          <a:lstStyle/>
          <a:p>
            <a:r>
              <a:rPr lang="en-US" dirty="0"/>
              <a:t>This module aims to:</a:t>
            </a:r>
          </a:p>
          <a:p>
            <a:pPr lvl="1"/>
            <a:r>
              <a:rPr lang="en-US" dirty="0"/>
              <a:t>expose you to some concepts from programming languages which weren't covered in COMP1202 (Programming I)</a:t>
            </a:r>
          </a:p>
          <a:p>
            <a:pPr lvl="1"/>
            <a:r>
              <a:rPr lang="en-US" dirty="0"/>
              <a:t>help you become better programmers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be mostly using Java. But most of the ideas that we discuss are relevant in many different programming languages.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6C1C8-BFC9-4F4D-83C7-54F6B2F8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360" y="2276872"/>
            <a:ext cx="149661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6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these people at the front?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7368" y="4365104"/>
            <a:ext cx="2808312" cy="13681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Seb</a:t>
            </a:r>
            <a:r>
              <a:rPr lang="en-US" sz="1600" dirty="0"/>
              <a:t> Stein (Module Leader)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ss2@ecs.soton.ac.uk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Topic: GUIs and Graphics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7F100-E559-FE48-89F0-C51295EA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76872"/>
            <a:ext cx="1728192" cy="1728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0E02F-C809-BE47-88BA-0F2F25710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2276872"/>
            <a:ext cx="1376604" cy="1732461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900B6D-3003-6440-BCD9-16A14E4E53E3}"/>
              </a:ext>
            </a:extLst>
          </p:cNvPr>
          <p:cNvSpPr txBox="1">
            <a:spLocks/>
          </p:cNvSpPr>
          <p:nvPr/>
        </p:nvSpPr>
        <p:spPr>
          <a:xfrm>
            <a:off x="8256240" y="4365103"/>
            <a:ext cx="2808312" cy="1368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Andy </a:t>
            </a:r>
            <a:r>
              <a:rPr lang="en-US" sz="1600" dirty="0" err="1"/>
              <a:t>Gravell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hlinkClick r:id="rId2"/>
              </a:rPr>
              <a:t>amg@ecs.soton.ac.uk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Topics: Control flow, JVM, multithreading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5BBB-DAFA-EC49-980C-67731E561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985" y="2278573"/>
            <a:ext cx="1512168" cy="172649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292E839-A827-2D4F-92B6-01C79C162691}"/>
              </a:ext>
            </a:extLst>
          </p:cNvPr>
          <p:cNvSpPr txBox="1">
            <a:spLocks/>
          </p:cNvSpPr>
          <p:nvPr/>
        </p:nvSpPr>
        <p:spPr>
          <a:xfrm>
            <a:off x="4643838" y="4365103"/>
            <a:ext cx="2808312" cy="1368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Jian Shi</a:t>
            </a:r>
          </a:p>
          <a:p>
            <a:pPr marL="0" indent="0">
              <a:buNone/>
            </a:pPr>
            <a:r>
              <a:rPr lang="en-US" sz="1600" dirty="0">
                <a:hlinkClick r:id="rId6"/>
              </a:rPr>
              <a:t>Jian.Shi@soton.ac.uk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Topics: I/O, Validation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565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not it…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7368" y="4365104"/>
            <a:ext cx="2808312" cy="136815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Enrico </a:t>
            </a:r>
            <a:r>
              <a:rPr lang="en-US" sz="1600" dirty="0" err="1"/>
              <a:t>Marchioni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E.Marchioni@soton.ac.uk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Topic: C Programming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343E4-D8C3-D942-AFDD-CF83C9CDA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4" y="2155594"/>
            <a:ext cx="1584176" cy="1917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E7965-DCE4-DE46-9A4F-25D5AEB6F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2" y="2155593"/>
            <a:ext cx="1593846" cy="191261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F8D32D7-E63D-7E4C-A143-9DC459952BBF}"/>
              </a:ext>
            </a:extLst>
          </p:cNvPr>
          <p:cNvSpPr txBox="1">
            <a:spLocks/>
          </p:cNvSpPr>
          <p:nvPr/>
        </p:nvSpPr>
        <p:spPr>
          <a:xfrm>
            <a:off x="4223792" y="4365104"/>
            <a:ext cx="2808312" cy="1368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Oli Bills</a:t>
            </a:r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O.Bills@soton.ac.uk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Lab marking system</a:t>
            </a:r>
          </a:p>
          <a:p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F73F7E-2FC7-6943-BB76-F704AB78D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2155593"/>
            <a:ext cx="1800200" cy="190967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3507C10-1AC9-914B-96DB-29EC6226C877}"/>
              </a:ext>
            </a:extLst>
          </p:cNvPr>
          <p:cNvSpPr txBox="1">
            <a:spLocks/>
          </p:cNvSpPr>
          <p:nvPr/>
        </p:nvSpPr>
        <p:spPr>
          <a:xfrm>
            <a:off x="8112224" y="4365104"/>
            <a:ext cx="2808312" cy="1368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Jan </a:t>
            </a:r>
            <a:r>
              <a:rPr lang="en-US" sz="1600" dirty="0" err="1"/>
              <a:t>Buermann</a:t>
            </a:r>
            <a:r>
              <a:rPr lang="en-US" sz="1600" dirty="0"/>
              <a:t> (Lead demonstrator)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… and an army of demonstrators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CD90E-FB5E-E446-9960-C8EF2C674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408" y="5410282"/>
            <a:ext cx="1840002" cy="11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CB6B-DA5C-B342-A370-1BA2432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1158-2C55-BC43-B090-73AED2988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three</a:t>
            </a:r>
            <a:r>
              <a:rPr lang="en-US" dirty="0"/>
              <a:t> lectures per week, all in 32/1015:</a:t>
            </a:r>
          </a:p>
          <a:p>
            <a:pPr lvl="1"/>
            <a:r>
              <a:rPr lang="en-US" dirty="0"/>
              <a:t>Tuesdays 2-3pm (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 slot)</a:t>
            </a:r>
          </a:p>
          <a:p>
            <a:pPr lvl="1"/>
            <a:r>
              <a:rPr lang="en-US" dirty="0"/>
              <a:t>Friday 3-4pm</a:t>
            </a:r>
          </a:p>
          <a:p>
            <a:pPr lvl="1"/>
            <a:r>
              <a:rPr lang="en-US" dirty="0"/>
              <a:t>Friday 5-6pm (I know… sorry!)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E20FC-3A5F-B54F-9983-1B6C2A8C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2924944"/>
            <a:ext cx="404323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CB6B-DA5C-B342-A370-1BA2432B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61158-2C55-BC43-B090-73AED2988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161239" cy="4393059"/>
          </a:xfrm>
        </p:spPr>
        <p:txBody>
          <a:bodyPr/>
          <a:lstStyle/>
          <a:p>
            <a:r>
              <a:rPr lang="en-US" dirty="0"/>
              <a:t>There are weekly labs (2 hours each), to gain </a:t>
            </a:r>
            <a:br>
              <a:rPr lang="en-US" dirty="0"/>
            </a:br>
            <a:r>
              <a:rPr lang="en-US" dirty="0"/>
              <a:t>practical experience and feedback from demonstrators.</a:t>
            </a:r>
          </a:p>
          <a:p>
            <a:r>
              <a:rPr lang="en-US" dirty="0"/>
              <a:t>These are in 44/1061, either:</a:t>
            </a:r>
          </a:p>
          <a:p>
            <a:pPr lvl="1"/>
            <a:r>
              <a:rPr lang="en-US" dirty="0"/>
              <a:t>Tuesdays 9:00-11:00</a:t>
            </a:r>
          </a:p>
          <a:p>
            <a:pPr lvl="1"/>
            <a:r>
              <a:rPr lang="en-US" dirty="0"/>
              <a:t>Tuesdays 11:00-13:00</a:t>
            </a:r>
          </a:p>
          <a:p>
            <a:r>
              <a:rPr lang="en-US" dirty="0"/>
              <a:t>Attendance is not mandatory, but </a:t>
            </a:r>
            <a:r>
              <a:rPr lang="en-US" dirty="0">
                <a:solidFill>
                  <a:srgbClr val="FF0000"/>
                </a:solidFill>
              </a:rPr>
              <a:t>strongly</a:t>
            </a:r>
            <a:r>
              <a:rPr lang="en-US" dirty="0"/>
              <a:t> encouraged. Try the exercise sheet at home first. If you feel you would benefit from support, book a slot at one of the labs: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https://forms.office.com/Pages/ResponsePage.aspx?id=-XhTSvQpPk2-iWadA62p2G8ipZqVLLlJj1FX7UKCGwBUNFVQQVJOUjdBUEVJUkxPWFBMQ1EwSzRCQi4u</a:t>
            </a:r>
            <a:endParaRPr lang="en-US" dirty="0"/>
          </a:p>
          <a:p>
            <a:r>
              <a:rPr lang="en-US" dirty="0"/>
              <a:t>The form is open from </a:t>
            </a:r>
            <a:r>
              <a:rPr lang="en-US" dirty="0">
                <a:solidFill>
                  <a:srgbClr val="FF0000"/>
                </a:solidFill>
              </a:rPr>
              <a:t>Friday 9am to Monday 4pm </a:t>
            </a:r>
            <a:r>
              <a:rPr lang="en-US" dirty="0"/>
              <a:t>before each lab. We will confirm your booking each Monday evening.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3D968-9666-2345-BB0F-811BFC092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1606690"/>
            <a:ext cx="2592288" cy="19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097-3EAF-9F47-8789-E2B0D06B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1E9F8-F17F-9042-A91A-B2F829803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6912767" cy="4393059"/>
          </a:xfrm>
        </p:spPr>
        <p:txBody>
          <a:bodyPr/>
          <a:lstStyle/>
          <a:p>
            <a:r>
              <a:rPr lang="en-US" dirty="0"/>
              <a:t>We’ll be trying Microsoft Teams for informal discussions between students.</a:t>
            </a:r>
          </a:p>
          <a:p>
            <a:r>
              <a:rPr lang="en-US" dirty="0"/>
              <a:t>Please use this to ask questions about the lecture content and help each other.</a:t>
            </a:r>
          </a:p>
          <a:p>
            <a:r>
              <a:rPr lang="en-US" dirty="0"/>
              <a:t>Where appropriate, the module team will monitor questions and help out.</a:t>
            </a:r>
          </a:p>
          <a:p>
            <a:r>
              <a:rPr lang="en-US" dirty="0"/>
              <a:t>Please be </a:t>
            </a:r>
            <a:r>
              <a:rPr lang="en-US" dirty="0">
                <a:solidFill>
                  <a:srgbClr val="FF0000"/>
                </a:solidFill>
              </a:rPr>
              <a:t>respectful</a:t>
            </a:r>
            <a:r>
              <a:rPr lang="en-US" dirty="0"/>
              <a:t> of each other and adhere to </a:t>
            </a:r>
            <a:r>
              <a:rPr lang="en-US" dirty="0">
                <a:solidFill>
                  <a:srgbClr val="FF0000"/>
                </a:solidFill>
              </a:rPr>
              <a:t>academic integrity </a:t>
            </a:r>
            <a:r>
              <a:rPr lang="en-US" dirty="0"/>
              <a:t>guidelines.</a:t>
            </a:r>
          </a:p>
          <a:p>
            <a:r>
              <a:rPr lang="en-US" dirty="0"/>
              <a:t>Sign up: </a:t>
            </a:r>
            <a:r>
              <a:rPr lang="en-US" sz="1600" dirty="0">
                <a:hlinkClick r:id="rId2"/>
              </a:rPr>
              <a:t>https://teams.microsoft.com/l/team/19%3a07e6ec58dea64fe8a64fd848d2a69ddb%40thread.skype/conversations?groupId=9c54e9bd-d5e0-4eab-b5a8-5eb461a73831&amp;tenantId=4a5378f9-29f4-4d3e-be89-669d03ada9d8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2175-2533-3E4F-AFED-201EE37E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906081"/>
            <a:ext cx="2592288" cy="2684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42987-EB22-1A4E-B679-1510A07F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81" y="3590513"/>
            <a:ext cx="3006215" cy="30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097-3EAF-9F47-8789-E2B0D06B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1E9F8-F17F-9042-A91A-B2F829803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225135" cy="4393059"/>
          </a:xfrm>
        </p:spPr>
        <p:txBody>
          <a:bodyPr/>
          <a:lstStyle/>
          <a:p>
            <a:r>
              <a:rPr lang="en-US" dirty="0"/>
              <a:t>There are three components to the assessment:</a:t>
            </a:r>
          </a:p>
          <a:p>
            <a:endParaRPr lang="en-US" sz="1600" dirty="0"/>
          </a:p>
          <a:p>
            <a:pPr lvl="1"/>
            <a:r>
              <a:rPr lang="en-US" dirty="0"/>
              <a:t>Major coursework (GUI application): </a:t>
            </a:r>
            <a:r>
              <a:rPr lang="en-US" dirty="0">
                <a:solidFill>
                  <a:srgbClr val="FF0000"/>
                </a:solidFill>
              </a:rPr>
              <a:t>40%</a:t>
            </a:r>
          </a:p>
          <a:p>
            <a:pPr lvl="2"/>
            <a:r>
              <a:rPr lang="en-US" dirty="0"/>
              <a:t>Due: 16</a:t>
            </a:r>
            <a:r>
              <a:rPr lang="en-US" baseline="30000" dirty="0"/>
              <a:t>th</a:t>
            </a:r>
            <a:r>
              <a:rPr lang="en-US" dirty="0"/>
              <a:t> March 2020</a:t>
            </a:r>
          </a:p>
          <a:p>
            <a:pPr lvl="1"/>
            <a:r>
              <a:rPr lang="en-US" dirty="0"/>
              <a:t>Lab sheets (assessed labs from 3</a:t>
            </a:r>
            <a:r>
              <a:rPr lang="en-US" baseline="30000" dirty="0"/>
              <a:t>rd</a:t>
            </a:r>
            <a:r>
              <a:rPr lang="en-US" dirty="0"/>
              <a:t> March): </a:t>
            </a:r>
            <a:r>
              <a:rPr lang="en-US" dirty="0">
                <a:solidFill>
                  <a:srgbClr val="FF0000"/>
                </a:solidFill>
              </a:rPr>
              <a:t>20%</a:t>
            </a:r>
          </a:p>
          <a:p>
            <a:pPr lvl="2"/>
            <a:r>
              <a:rPr lang="en-US" dirty="0"/>
              <a:t>First due date: 6</a:t>
            </a:r>
            <a:r>
              <a:rPr lang="en-US" baseline="30000" dirty="0"/>
              <a:t>th</a:t>
            </a:r>
            <a:r>
              <a:rPr lang="en-US" dirty="0"/>
              <a:t> March 2020, then most teaching weeks</a:t>
            </a:r>
          </a:p>
          <a:p>
            <a:pPr lvl="1"/>
            <a:r>
              <a:rPr lang="en-US" dirty="0"/>
              <a:t>Exam: </a:t>
            </a:r>
            <a:r>
              <a:rPr lang="en-US" dirty="0">
                <a:solidFill>
                  <a:srgbClr val="FF0000"/>
                </a:solidFill>
              </a:rPr>
              <a:t>40%</a:t>
            </a:r>
          </a:p>
          <a:p>
            <a:pPr lvl="2"/>
            <a:r>
              <a:rPr lang="en-US" dirty="0"/>
              <a:t>This is new. Format will be similar to COMP1202.</a:t>
            </a:r>
          </a:p>
          <a:p>
            <a:endParaRPr lang="en-US" dirty="0"/>
          </a:p>
          <a:p>
            <a:r>
              <a:rPr lang="en-US" dirty="0"/>
              <a:t>Coursework assessment week: 16</a:t>
            </a:r>
            <a:r>
              <a:rPr lang="en-US" baseline="30000" dirty="0"/>
              <a:t>th</a:t>
            </a:r>
            <a:r>
              <a:rPr lang="en-US" dirty="0"/>
              <a:t> – 20</a:t>
            </a:r>
            <a:r>
              <a:rPr lang="en-US" baseline="30000" dirty="0"/>
              <a:t>th</a:t>
            </a:r>
            <a:r>
              <a:rPr lang="en-US" dirty="0"/>
              <a:t> March</a:t>
            </a:r>
          </a:p>
          <a:p>
            <a:pPr lvl="1"/>
            <a:r>
              <a:rPr lang="en-US" dirty="0"/>
              <a:t>Most likely Mon 15-16, Tues 9-13, or </a:t>
            </a:r>
            <a:r>
              <a:rPr lang="en-US" dirty="0" err="1"/>
              <a:t>Thur</a:t>
            </a:r>
            <a:r>
              <a:rPr lang="en-US" dirty="0"/>
              <a:t> 15-16 (keep these free)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3F1B4-5EC2-E74A-BDF1-FB991CAF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668176"/>
            <a:ext cx="3363838" cy="17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9763"/>
      </p:ext>
    </p:extLst>
  </p:cSld>
  <p:clrMapOvr>
    <a:masterClrMapping/>
  </p:clrMapOvr>
</p:sld>
</file>

<file path=ppt/theme/theme1.xml><?xml version="1.0" encoding="utf-8"?>
<a:theme xmlns:a="http://schemas.openxmlformats.org/drawingml/2006/main" name="UoS_Powerpoint_template WIDESCREEN">
  <a:themeElements>
    <a:clrScheme name="Rich Black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4D4E6EE3-7346-426C-9880-09CE918C2577}"/>
    </a:ext>
  </a:extLst>
</a:theme>
</file>

<file path=ppt/theme/theme2.xml><?xml version="1.0" encoding="utf-8"?>
<a:theme xmlns:a="http://schemas.openxmlformats.org/drawingml/2006/main" name="Title and content">
  <a:themeElements>
    <a:clrScheme name="UoS Brand Colours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UoS Powerpoint Font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386838FE-1C32-45C0-A1CB-CC170B844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UoS_Powerpoint_template WIDESCREEN</Template>
  <TotalTime>89</TotalTime>
  <Words>546</Words>
  <Application>Microsoft Macintosh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Lucida Sans</vt:lpstr>
      <vt:lpstr>UoS_Powerpoint_template WIDESCREEN</vt:lpstr>
      <vt:lpstr>Title and content</vt:lpstr>
      <vt:lpstr>PowerPoint Presentation</vt:lpstr>
      <vt:lpstr>COMP1206 - Programming 2</vt:lpstr>
      <vt:lpstr>Welcome to COMP1206 – Programming 2</vt:lpstr>
      <vt:lpstr>Who are these people at the front?</vt:lpstr>
      <vt:lpstr>That’s not it…</vt:lpstr>
      <vt:lpstr>Lectures</vt:lpstr>
      <vt:lpstr>Labs</vt:lpstr>
      <vt:lpstr>Virtual Learning</vt:lpstr>
      <vt:lpstr>Assessment</vt:lpstr>
      <vt:lpstr>Rough Timetable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 S.</dc:creator>
  <cp:lastModifiedBy>Stein S.</cp:lastModifiedBy>
  <cp:revision>1</cp:revision>
  <dcterms:created xsi:type="dcterms:W3CDTF">2020-01-28T09:49:16Z</dcterms:created>
  <dcterms:modified xsi:type="dcterms:W3CDTF">2020-01-28T11:19:04Z</dcterms:modified>
</cp:coreProperties>
</file>